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73DE20-0E05-4C5D-ACBD-504E1AAD07A5}" type="datetimeFigureOut">
              <a:rPr lang="ro-RO" smtClean="0"/>
              <a:pPr/>
              <a:t>31.03.2022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E9E993-7171-474E-B400-61E617FAE8A3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flipH="1">
            <a:off x="-2" y="0"/>
            <a:ext cx="9286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85720" y="1928802"/>
            <a:ext cx="7358114" cy="314327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CERCUL PEDAGOGIC AL EDUCATOARELOR</a:t>
            </a:r>
          </a:p>
          <a:p>
            <a:pPr algn="ctr"/>
            <a:r>
              <a:rPr lang="ro-RO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ZONA REGHIN / SECȚIA ROMÂNĂ</a:t>
            </a:r>
          </a:p>
          <a:p>
            <a:pPr algn="ctr"/>
            <a:r>
              <a:rPr lang="ro-RO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TEMA: </a:t>
            </a:r>
          </a:p>
          <a:p>
            <a:pPr algn="ctr"/>
            <a:r>
              <a:rPr lang="ro-RO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„DIVERSITATE CULTURALĂ ÎN ACTIVITĂȚILE CU PREȘCOLARII”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7158" y="571480"/>
            <a:ext cx="664373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Inspectoratul Școlar Județean Mureș</a:t>
            </a:r>
          </a:p>
          <a:p>
            <a:pPr algn="ctr"/>
            <a:r>
              <a:rPr lang="ro-RO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Grădinița cu Program Prelungit Nr.5, Reghin</a:t>
            </a:r>
          </a:p>
          <a:p>
            <a:pPr algn="ctr"/>
            <a:endParaRPr lang="ro-RO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Intercultural | Crianças de mãos dadas, Projeto sobre meio ambiente, Rotina  na educação infantil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6552" y="3429000"/>
            <a:ext cx="2617448" cy="406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28596" y="5214950"/>
            <a:ext cx="207170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31 martie 2022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1802" y="6072206"/>
            <a:ext cx="278608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An școlar 2021-2022</a:t>
            </a:r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flipH="1">
            <a:off x="-2" y="0"/>
            <a:ext cx="9286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tercultural | Crianças de mãos dadas, Projeto sobre meio ambiente, Rotina  na educação infantil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143248"/>
            <a:ext cx="2617448" cy="406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2976" y="1571612"/>
            <a:ext cx="5214974" cy="47149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COORDONATORI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INSPECTORATUL ȘCOLAR JUDEȚEAN MUREȘ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INSPECTOR PENTRU EDUCAȚIE TIMPURIE: PROF. GROS MARIA RAMONA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DIRECTOR:  PROF. HOLIRCĂ ANABELLA</a:t>
            </a:r>
          </a:p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RESPONSABILI CERC PEDAGOGIC: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MOLDOVAN VIOLETA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PROF.CIRILESCU SANDA</a:t>
            </a:r>
          </a:p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ORGANIZATORI: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GRĂDINIȚA CU PROGRAM PRELUNGIT NR.5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DIRECTOR: PROF. 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OLIRCĂ ANABELLA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MOLDOVAN VIOLETA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PROF.GIURGIU MONICA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PROF.MAIER CODRUȚA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BACIU PAULA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BUCUR ALINA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CĂPRAR LILIANA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PROF.OLTEAN ANGELA</a:t>
            </a:r>
          </a:p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PROF.LAZAR ADRIANA</a:t>
            </a:r>
          </a:p>
          <a:p>
            <a:pPr algn="ctr"/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285728"/>
            <a:ext cx="6643734" cy="10001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DIVERSITATE CULTURALĂ ÎN ACTIVITĂȚILE CU PREȘCOLARII</a:t>
            </a:r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o-RO" dirty="0"/>
              <a:t>		Conviețuirea împreună cu „alții” ne dă posibilitatea să ne cunoaștem, să luăm ce e mai bun de la fiecare și să ne ajutăm reciproc. Nevoia de interculturalitate înseamnă lărgirea perspectivei spre modelele culturale și valorile proprii ale </a:t>
            </a:r>
            <a:r>
              <a:rPr lang="ro-RO"/>
              <a:t>altor culturi</a:t>
            </a:r>
            <a:r>
              <a:rPr lang="ro-RO" dirty="0"/>
              <a:t>. </a:t>
            </a:r>
          </a:p>
          <a:p>
            <a:pPr algn="just">
              <a:buNone/>
            </a:pPr>
            <a:r>
              <a:rPr lang="ro-RO" dirty="0"/>
              <a:t>		Diversitatea este mirodenia care ne încântă viața în relațiile pe care le stabilim cu ceilalți. A fi altfel, a vorbi altă limbă, a avea alt mod de viață, nu sunt decât un rezervor inepuizabil de experiențe noi diferite.</a:t>
            </a:r>
          </a:p>
          <a:p>
            <a:pPr algn="just">
              <a:buNone/>
            </a:pPr>
            <a:r>
              <a:rPr lang="ro-RO" dirty="0"/>
              <a:t>		Cunoașterea și acceptarea diversității oferă oamenilor o deschidere spre dimensiunea culturală, cultivă respectul față de sine și față de ceilalți, creează condiții pentru dezvoltarea sociabilității, a prieteniei și a cooperării cu ceilalți, facilitând deprinderea unor abilități de conviețuire în societatea plurală a zilelor noastre. </a:t>
            </a:r>
          </a:p>
          <a:p>
            <a:pPr algn="just">
              <a:buNone/>
            </a:pPr>
            <a:r>
              <a:rPr lang="ro-RO" dirty="0"/>
              <a:t>		Educarea populației preșcolare în spiritul pedagogiei interculturale este absolut necesară, deoarece creează premisele coabitării armoniose.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857512"/>
          </a:xfrm>
        </p:spPr>
        <p:txBody>
          <a:bodyPr>
            <a:normAutofit fontScale="90000"/>
          </a:bodyPr>
          <a:lstStyle/>
          <a:p>
            <a:r>
              <a:rPr lang="ro-RO" dirty="0"/>
              <a:t>Scopul: Creșterea nivelului de conștientizare a diferențelor culturale și promovarea respectului pentru diversitate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4290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o-RO" dirty="0"/>
              <a:t>Obiective:</a:t>
            </a:r>
          </a:p>
          <a:p>
            <a:pPr>
              <a:buFontTx/>
              <a:buChar char="-"/>
            </a:pPr>
            <a:r>
              <a:rPr lang="ro-RO" dirty="0"/>
              <a:t> identificarea unor țări și a unor elemente definitorii ale acestora ( limbă, drapel</a:t>
            </a:r>
            <a:r>
              <a:rPr lang="ro-RO"/>
              <a:t>, monumente </a:t>
            </a:r>
            <a:r>
              <a:rPr lang="ro-RO" dirty="0"/>
              <a:t>specifice, preparate culinare, vestimentație, etc.);</a:t>
            </a:r>
          </a:p>
          <a:p>
            <a:pPr>
              <a:buNone/>
            </a:pPr>
            <a:r>
              <a:rPr lang="ro-RO" dirty="0"/>
              <a:t>-acceptarea și respectarea diferențelor culturale;</a:t>
            </a:r>
          </a:p>
          <a:p>
            <a:pPr>
              <a:buFontTx/>
              <a:buChar char="-"/>
            </a:pPr>
            <a:r>
              <a:rPr lang="ro-RO" dirty="0"/>
              <a:t>încurajarea dialogului intercultural;</a:t>
            </a: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o-RO" dirty="0"/>
              <a:t>„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Frumusețea existențială ne este dată de celălalt, de miracolul ieșirii din sine, de proiectarea în altul, de iubirea celui apropiat  - ca și a celui îndepărtat”</a:t>
            </a:r>
            <a:r>
              <a:rPr lang="ro-RO" dirty="0"/>
              <a:t> –Constantin Cucoș</a:t>
            </a:r>
          </a:p>
          <a:p>
            <a:pPr algn="just">
              <a:buNone/>
            </a:pPr>
            <a:r>
              <a:rPr lang="ro-RO" dirty="0"/>
              <a:t>		Fiecare ființă umană posedă un fond cultural specific, o identitate proprie, de aceea, recunoașterea modurilor de viață și acceptarea diferențelor culturale, reprezintă un deziderat al tuturor școlilor contemporane.</a:t>
            </a:r>
          </a:p>
          <a:p>
            <a:pPr algn="just">
              <a:buNone/>
            </a:pPr>
            <a:r>
              <a:rPr lang="ro-RO" dirty="0"/>
              <a:t>		Sintagma „diversitatea culturală”este utilizată pentru a descrie un proces dinamic de schimburi, dialog și negociere între grupuri, punând accentul pe interacțiunea dintre grupuri percepute ca fiind distincte în societate.</a:t>
            </a:r>
          </a:p>
          <a:p>
            <a:pPr algn="ctr">
              <a:buNone/>
            </a:pPr>
            <a:r>
              <a:rPr lang="ro-RO" b="1" dirty="0"/>
              <a:t>Dreptul de a fi diferit este un drept fundamental al omului, deci să îl respectăm!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464</Words>
  <Application>Microsoft Office PowerPoint</Application>
  <PresentationFormat>Expunere pe ecran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10" baseType="lpstr">
      <vt:lpstr>Calibri</vt:lpstr>
      <vt:lpstr>Constantia</vt:lpstr>
      <vt:lpstr>Times New Roman</vt:lpstr>
      <vt:lpstr>Wingdings 2</vt:lpstr>
      <vt:lpstr>Flow</vt:lpstr>
      <vt:lpstr>Prezentare PowerPoint</vt:lpstr>
      <vt:lpstr>Prezentare PowerPoint</vt:lpstr>
      <vt:lpstr>Argument</vt:lpstr>
      <vt:lpstr>Scopul: Creșterea nivelului de conștientizare a diferențelor culturale și promovarea respectului pentru diversitate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Inspectoratul Școlar Județean Mureș Grădinița cu Program Prelungit Nr.5, Reghin</dc:title>
  <dc:creator>Mony</dc:creator>
  <cp:lastModifiedBy>Bucur Alina Maria</cp:lastModifiedBy>
  <cp:revision>59</cp:revision>
  <dcterms:created xsi:type="dcterms:W3CDTF">2022-03-28T18:44:36Z</dcterms:created>
  <dcterms:modified xsi:type="dcterms:W3CDTF">2022-03-31T12:14:18Z</dcterms:modified>
</cp:coreProperties>
</file>